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ペン画調メカのポモドーロタイマー kiri の紹介。好きな見た目だけを理由に作った個人開発の話。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ポモドーロタイマーは世の中に無数にある。機能で勝負する余地はほとんどない、という前提を置く。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それでも作った理由はただ一つ。好きな見た目のタイマーが手元にほしかったから。これがこのデッキの軸。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ペン画調の、ラジオのようなメカが画面の真ん中に置いてあるだけ。手描きのラフな線画の雰囲気を主役にした。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ポモドーロに必要なものは一通り。時間配分・キーボード操作・通知・PWA。派手ではないが過不足ない。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右下の TUNE で設定が開く。時間や回数だけでなく、モーション・数字のフォント・アクセント色まで選べる。見た目を自分で調整できる。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Vite + React 19 + TypeScript の SPA。CSS Modules、Oxlint、Vercel。保存は localStorage。サーバーもDBも無い。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機能では既製品に勝っていない。それでも、好きな見た目が手元にあると不思議と開きたくなる。これが結論。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kiri は誰でも触れる。よかったら使ってみてください。URL を案内して締める。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70874" y="3219896"/>
            <a:ext cx="5000796" cy="3476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b="1" spc="462" kern="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POMODORO UNIT — Mk·II</a:t>
            </a:r>
            <a:endParaRPr lang="en-US" sz="2100" dirty="0"/>
          </a:p>
        </p:txBody>
      </p:sp>
      <p:sp>
        <p:nvSpPr>
          <p:cNvPr id="3" name="Text 1"/>
          <p:cNvSpPr/>
          <p:nvPr/>
        </p:nvSpPr>
        <p:spPr>
          <a:xfrm>
            <a:off x="8228707" y="3910459"/>
            <a:ext cx="2013645" cy="159447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5000"/>
              </a:lnSpc>
              <a:buNone/>
            </a:pPr>
            <a:r>
              <a:rPr lang="en-US" sz="12900" b="1" spc="-516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kiri</a:t>
            </a:r>
            <a:endParaRPr lang="en-US" sz="12900" dirty="0"/>
          </a:p>
        </p:txBody>
      </p:sp>
      <p:sp>
        <p:nvSpPr>
          <p:cNvPr id="4" name="Text 2"/>
          <p:cNvSpPr/>
          <p:nvPr/>
        </p:nvSpPr>
        <p:spPr>
          <a:xfrm>
            <a:off x="5372026" y="5924029"/>
            <a:ext cx="8298262" cy="590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000" spc="-30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ペン画調メカが主役の、</a:t>
            </a:r>
            <a:pPr algn="l" indent="0" marL="0">
              <a:buNone/>
            </a:pPr>
            <a:r>
              <a:rPr lang="en-US" sz="3000" spc="-30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ポモドーロタイマー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8572500" y="7009879"/>
            <a:ext cx="1143000" cy="57150"/>
          </a:xfrm>
          <a:prstGeom prst="roundRect">
            <a:avLst>
              <a:gd name="adj" fmla="val 50000"/>
            </a:avLst>
          </a:prstGeom>
          <a:solidFill>
            <a:srgbClr val="3D6B24"/>
          </a:solidFill>
          <a:ln/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43000" y="3669283"/>
            <a:ext cx="17602200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spc="351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前提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143000" y="4459858"/>
            <a:ext cx="13735050" cy="219595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7200" b="1" spc="-216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ポモドーロタイマーは、 </a:t>
            </a:r>
            <a:pPr algn="l" indent="0" marL="0">
              <a:lnSpc>
                <a:spcPct val="118000"/>
              </a:lnSpc>
              <a:buNone/>
            </a:pPr>
            <a:r>
              <a:rPr lang="en-US" sz="7200" b="1" spc="-216" kern="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世の中に無数にある。</a:t>
            </a:r>
            <a:endParaRPr lang="en-US" sz="7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68146" y="3508772"/>
            <a:ext cx="3551709" cy="5095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25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それでも作ったのは、</a:t>
            </a:r>
            <a:endParaRPr lang="en-US" sz="2550" dirty="0"/>
          </a:p>
        </p:txBody>
      </p:sp>
      <p:sp>
        <p:nvSpPr>
          <p:cNvPr id="3" name="Text 1"/>
          <p:cNvSpPr/>
          <p:nvPr/>
        </p:nvSpPr>
        <p:spPr>
          <a:xfrm>
            <a:off x="2231330" y="4361259"/>
            <a:ext cx="13825340" cy="245506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22000"/>
              </a:lnSpc>
              <a:buNone/>
            </a:pPr>
            <a:r>
              <a:rPr lang="en-US" sz="7800" b="1" spc="-234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ただ</a:t>
            </a:r>
            <a:pPr algn="ctr" indent="0" marL="0">
              <a:lnSpc>
                <a:spcPct val="122000"/>
              </a:lnSpc>
              <a:buNone/>
            </a:pPr>
            <a:r>
              <a:rPr lang="en-US" sz="7800" b="1" spc="-234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好きな見た目 </a:t>
            </a:r>
            <a:pPr algn="ctr" indent="0" marL="0">
              <a:lnSpc>
                <a:spcPct val="122000"/>
              </a:lnSpc>
              <a:buNone/>
            </a:pPr>
            <a:r>
              <a:rPr lang="en-US" sz="7800" b="1" spc="-234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の タイマーが、ほしかったから。</a:t>
            </a:r>
            <a:endParaRPr lang="en-US" sz="7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43000" y="2896642"/>
            <a:ext cx="8298180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spc="351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どんなタイマーか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143000" y="3611017"/>
            <a:ext cx="7770114" cy="1790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0" b="1" spc="-180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主役は、 手描きのメカ。</a:t>
            </a:r>
            <a:endParaRPr lang="en-US" sz="6000" dirty="0"/>
          </a:p>
        </p:txBody>
      </p:sp>
      <p:sp>
        <p:nvSpPr>
          <p:cNvPr id="4" name="Text 2"/>
          <p:cNvSpPr/>
          <p:nvPr/>
        </p:nvSpPr>
        <p:spPr>
          <a:xfrm>
            <a:off x="1143000" y="5744617"/>
            <a:ext cx="7770114" cy="168384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27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ペン画調の、ラジオのようなデバイスが画面の真ん中に置いてあるだけ。 </a:t>
            </a:r>
            <a:pPr algn="l" indent="0" marL="0">
              <a:lnSpc>
                <a:spcPct val="160000"/>
              </a:lnSpc>
              <a:buNone/>
            </a:pPr>
            <a:r>
              <a:rPr lang="en-US" sz="270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ラフな線画の雰囲気 </a:t>
            </a:r>
            <a:pPr algn="l" indent="0" marL="0">
              <a:lnSpc>
                <a:spcPct val="160000"/>
              </a:lnSpc>
              <a:buNone/>
            </a:pPr>
            <a:r>
              <a:rPr lang="en-US" sz="27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を、機能ではなく見た目の中心に据えた。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9601200" y="1905000"/>
            <a:ext cx="7543800" cy="6477000"/>
          </a:xfrm>
          <a:prstGeom prst="roundRect">
            <a:avLst>
              <a:gd name="adj" fmla="val 2647"/>
            </a:avLst>
          </a:prstGeom>
          <a:solidFill>
            <a:srgbClr val="000000">
              <a:alpha val="4000"/>
            </a:srgbClr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-2999" b="-2999"/>
          <a:stretch/>
        </p:blipFill>
        <p:spPr>
          <a:xfrm>
            <a:off x="9601200" y="1905000"/>
            <a:ext cx="7543800" cy="6477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43000" y="2857500"/>
            <a:ext cx="17602200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spc="351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機能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143000" y="3495675"/>
            <a:ext cx="17602200" cy="876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6000" b="1" spc="-180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ポモドーロに必要なもの、一式。</a:t>
            </a:r>
            <a:endParaRPr lang="en-US" sz="6000" dirty="0"/>
          </a:p>
        </p:txBody>
      </p:sp>
      <p:sp>
        <p:nvSpPr>
          <p:cNvPr id="4" name="Shape 2"/>
          <p:cNvSpPr/>
          <p:nvPr/>
        </p:nvSpPr>
        <p:spPr>
          <a:xfrm>
            <a:off x="1143000" y="5095875"/>
            <a:ext cx="133350" cy="133350"/>
          </a:xfrm>
          <a:prstGeom prst="ellipse">
            <a:avLst/>
          </a:prstGeom>
          <a:solidFill>
            <a:srgbClr val="3D6B24"/>
          </a:solidFill>
          <a:ln/>
        </p:spPr>
      </p:sp>
      <p:sp>
        <p:nvSpPr>
          <p:cNvPr id="5" name="Text 3"/>
          <p:cNvSpPr/>
          <p:nvPr/>
        </p:nvSpPr>
        <p:spPr>
          <a:xfrm>
            <a:off x="1504950" y="4943475"/>
            <a:ext cx="6887147" cy="1095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7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作業25 / 休憩5 / 長い休憩15分 </a:t>
            </a:r>
            <a:pPr algn="l" indent="0" marL="0">
              <a:lnSpc>
                <a:spcPct val="150000"/>
              </a:lnSpc>
              <a:buNone/>
            </a:pPr>
            <a:r>
              <a:rPr lang="en-US" sz="27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。4回終えると長い休憩へ</a:t>
            </a:r>
            <a:endParaRPr lang="en-US" sz="2700" dirty="0"/>
          </a:p>
        </p:txBody>
      </p:sp>
      <p:sp>
        <p:nvSpPr>
          <p:cNvPr id="6" name="Shape 4"/>
          <p:cNvSpPr/>
          <p:nvPr/>
        </p:nvSpPr>
        <p:spPr>
          <a:xfrm>
            <a:off x="8953500" y="5095875"/>
            <a:ext cx="133350" cy="133350"/>
          </a:xfrm>
          <a:prstGeom prst="ellipse">
            <a:avLst/>
          </a:prstGeom>
          <a:solidFill>
            <a:srgbClr val="3D6B24"/>
          </a:solidFill>
          <a:ln/>
        </p:spPr>
      </p:sp>
      <p:sp>
        <p:nvSpPr>
          <p:cNvPr id="7" name="Text 5"/>
          <p:cNvSpPr/>
          <p:nvPr/>
        </p:nvSpPr>
        <p:spPr>
          <a:xfrm>
            <a:off x="9315450" y="4943475"/>
            <a:ext cx="5324125" cy="581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7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Space / R / S </a:t>
            </a:r>
            <a:pPr algn="l" indent="0" marL="0">
              <a:lnSpc>
                <a:spcPct val="150000"/>
              </a:lnSpc>
              <a:buNone/>
            </a:pPr>
            <a:r>
              <a:rPr lang="en-US" sz="27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のキーボード操作</a:t>
            </a:r>
            <a:endParaRPr lang="en-US" sz="2700" dirty="0"/>
          </a:p>
        </p:txBody>
      </p:sp>
      <p:sp>
        <p:nvSpPr>
          <p:cNvPr id="8" name="Shape 6"/>
          <p:cNvSpPr/>
          <p:nvPr/>
        </p:nvSpPr>
        <p:spPr>
          <a:xfrm>
            <a:off x="1143000" y="6496050"/>
            <a:ext cx="133350" cy="133350"/>
          </a:xfrm>
          <a:prstGeom prst="ellipse">
            <a:avLst/>
          </a:prstGeom>
          <a:solidFill>
            <a:srgbClr val="3D6B24"/>
          </a:solidFill>
          <a:ln/>
        </p:spPr>
      </p:sp>
      <p:sp>
        <p:nvSpPr>
          <p:cNvPr id="9" name="Text 7"/>
          <p:cNvSpPr/>
          <p:nvPr/>
        </p:nvSpPr>
        <p:spPr>
          <a:xfrm>
            <a:off x="1504950" y="6343650"/>
            <a:ext cx="6887147" cy="1123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7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フェーズ終了で </a:t>
            </a:r>
            <a:pPr algn="l" indent="0" marL="0">
              <a:lnSpc>
                <a:spcPct val="150000"/>
              </a:lnSpc>
              <a:buNone/>
            </a:pPr>
            <a:r>
              <a:rPr lang="en-US" sz="27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チャイム＋デスクトップ通知</a:t>
            </a:r>
            <a:endParaRPr lang="en-US" sz="2700" dirty="0"/>
          </a:p>
        </p:txBody>
      </p:sp>
      <p:sp>
        <p:nvSpPr>
          <p:cNvPr id="10" name="Shape 8"/>
          <p:cNvSpPr/>
          <p:nvPr/>
        </p:nvSpPr>
        <p:spPr>
          <a:xfrm>
            <a:off x="8953500" y="6496050"/>
            <a:ext cx="133350" cy="133350"/>
          </a:xfrm>
          <a:prstGeom prst="ellipse">
            <a:avLst/>
          </a:prstGeom>
          <a:solidFill>
            <a:srgbClr val="3D6B24"/>
          </a:solidFill>
          <a:ln/>
        </p:spPr>
      </p:sp>
      <p:sp>
        <p:nvSpPr>
          <p:cNvPr id="11" name="Text 9"/>
          <p:cNvSpPr/>
          <p:nvPr/>
        </p:nvSpPr>
        <p:spPr>
          <a:xfrm>
            <a:off x="9315450" y="6343650"/>
            <a:ext cx="6887147" cy="1095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7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PWA 対応 </a:t>
            </a:r>
            <a:pPr algn="l" indent="0" marL="0">
              <a:lnSpc>
                <a:spcPct val="150000"/>
              </a:lnSpc>
              <a:buNone/>
            </a:pPr>
            <a:r>
              <a:rPr lang="en-US" sz="27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。インストールしてオフラインでも動く</a:t>
            </a:r>
            <a:endParaRPr lang="en-US" sz="2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43000" y="1809750"/>
            <a:ext cx="7727752" cy="6667500"/>
          </a:xfrm>
          <a:prstGeom prst="roundRect">
            <a:avLst>
              <a:gd name="adj" fmla="val 2571"/>
            </a:avLst>
          </a:prstGeom>
          <a:solidFill>
            <a:srgbClr val="000000">
              <a:alpha val="4000"/>
            </a:srgbClr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-3259" b="-3259"/>
          <a:stretch/>
        </p:blipFill>
        <p:spPr>
          <a:xfrm>
            <a:off x="1143000" y="1809750"/>
            <a:ext cx="7727752" cy="6667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785152" y="2391817"/>
            <a:ext cx="8095751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spc="351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カスタマイズ</a:t>
            </a:r>
            <a:endParaRPr lang="en-US" sz="1950" dirty="0"/>
          </a:p>
        </p:txBody>
      </p:sp>
      <p:sp>
        <p:nvSpPr>
          <p:cNvPr id="5" name="Text 2"/>
          <p:cNvSpPr/>
          <p:nvPr/>
        </p:nvSpPr>
        <p:spPr>
          <a:xfrm>
            <a:off x="9785152" y="3106192"/>
            <a:ext cx="7580567" cy="17448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000" b="1" spc="-180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TUNE で、 見た目まで設定。</a:t>
            </a:r>
            <a:endParaRPr lang="en-US" sz="6000" dirty="0"/>
          </a:p>
        </p:txBody>
      </p:sp>
      <p:sp>
        <p:nvSpPr>
          <p:cNvPr id="6" name="Text 3"/>
          <p:cNvSpPr/>
          <p:nvPr/>
        </p:nvSpPr>
        <p:spPr>
          <a:xfrm>
            <a:off x="9785152" y="5232053"/>
            <a:ext cx="8095751" cy="5467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27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時間・回数 </a:t>
            </a:r>
            <a:pPr algn="l" indent="0" marL="0">
              <a:lnSpc>
                <a:spcPct val="140000"/>
              </a:lnSpc>
              <a:buNone/>
            </a:pPr>
            <a:r>
              <a:rPr lang="en-US" sz="27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各フェーズの分数とセッション数</a:t>
            </a:r>
            <a:endParaRPr lang="en-US" sz="2700" dirty="0"/>
          </a:p>
        </p:txBody>
      </p:sp>
      <p:sp>
        <p:nvSpPr>
          <p:cNvPr id="7" name="Text 4"/>
          <p:cNvSpPr/>
          <p:nvPr/>
        </p:nvSpPr>
        <p:spPr>
          <a:xfrm>
            <a:off x="9785152" y="5950223"/>
            <a:ext cx="8095751" cy="5467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27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モーション </a:t>
            </a:r>
            <a:pPr algn="l" indent="0" marL="0">
              <a:lnSpc>
                <a:spcPct val="140000"/>
              </a:lnSpc>
              <a:buNone/>
            </a:pPr>
            <a:r>
              <a:rPr lang="en-US" sz="27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動きの強さ</a:t>
            </a:r>
            <a:endParaRPr lang="en-US" sz="2700" dirty="0"/>
          </a:p>
        </p:txBody>
      </p:sp>
      <p:sp>
        <p:nvSpPr>
          <p:cNvPr id="8" name="Text 5"/>
          <p:cNvSpPr/>
          <p:nvPr/>
        </p:nvSpPr>
        <p:spPr>
          <a:xfrm>
            <a:off x="9785152" y="6668393"/>
            <a:ext cx="8095751" cy="5467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27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フォント </a:t>
            </a:r>
            <a:pPr algn="l" indent="0" marL="0">
              <a:lnSpc>
                <a:spcPct val="140000"/>
              </a:lnSpc>
              <a:buNone/>
            </a:pPr>
            <a:r>
              <a:rPr lang="en-US" sz="27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数字の書体</a:t>
            </a:r>
            <a:endParaRPr lang="en-US" sz="2700" dirty="0"/>
          </a:p>
        </p:txBody>
      </p:sp>
      <p:sp>
        <p:nvSpPr>
          <p:cNvPr id="9" name="Text 6"/>
          <p:cNvSpPr/>
          <p:nvPr/>
        </p:nvSpPr>
        <p:spPr>
          <a:xfrm>
            <a:off x="9785152" y="7386563"/>
            <a:ext cx="8095751" cy="5467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27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アクセント色 </a:t>
            </a:r>
            <a:pPr algn="l" indent="0" marL="0">
              <a:lnSpc>
                <a:spcPct val="140000"/>
              </a:lnSpc>
              <a:buNone/>
            </a:pPr>
            <a:r>
              <a:rPr lang="en-US" sz="27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差し色の選択</a:t>
            </a:r>
            <a:endParaRPr lang="en-US" sz="2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43000" y="1825451"/>
            <a:ext cx="17602200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spc="351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技術スタック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143000" y="2463626"/>
            <a:ext cx="17602200" cy="7924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5400" b="1" spc="-162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サーバーも、DBも無い。</a:t>
            </a:r>
            <a:endParaRPr lang="en-US" sz="5400" dirty="0"/>
          </a:p>
        </p:txBody>
      </p:sp>
      <p:sp>
        <p:nvSpPr>
          <p:cNvPr id="4" name="Shape 2"/>
          <p:cNvSpPr/>
          <p:nvPr/>
        </p:nvSpPr>
        <p:spPr>
          <a:xfrm>
            <a:off x="1143000" y="3751362"/>
            <a:ext cx="3152031" cy="19050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5" name="Text 3"/>
          <p:cNvSpPr/>
          <p:nvPr/>
        </p:nvSpPr>
        <p:spPr>
          <a:xfrm>
            <a:off x="1143000" y="3979962"/>
            <a:ext cx="2484592" cy="538163"/>
          </a:xfrm>
          <a:prstGeom prst="rect">
            <a:avLst/>
          </a:prstGeom>
          <a:noFill/>
          <a:ln/>
        </p:spPr>
        <p:txBody>
          <a:bodyPr wrap="non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7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フレームワーク</a:t>
            </a:r>
            <a:endParaRPr lang="en-US" sz="2700" dirty="0"/>
          </a:p>
        </p:txBody>
      </p:sp>
      <p:sp>
        <p:nvSpPr>
          <p:cNvPr id="6" name="Shape 4"/>
          <p:cNvSpPr/>
          <p:nvPr/>
        </p:nvSpPr>
        <p:spPr>
          <a:xfrm>
            <a:off x="4295031" y="3751362"/>
            <a:ext cx="10182969" cy="19050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7" name="Text 5"/>
          <p:cNvSpPr/>
          <p:nvPr/>
        </p:nvSpPr>
        <p:spPr>
          <a:xfrm>
            <a:off x="4295031" y="3979962"/>
            <a:ext cx="10488458" cy="5381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Vite + React 19 + TypeScript（SPA）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1143000" y="4689574"/>
            <a:ext cx="3152031" cy="19050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9" name="Text 7"/>
          <p:cNvSpPr/>
          <p:nvPr/>
        </p:nvSpPr>
        <p:spPr>
          <a:xfrm>
            <a:off x="1143000" y="4918174"/>
            <a:ext cx="2484592" cy="5381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7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スタイル</a:t>
            </a:r>
            <a:endParaRPr lang="en-US" sz="2700" dirty="0"/>
          </a:p>
        </p:txBody>
      </p:sp>
      <p:sp>
        <p:nvSpPr>
          <p:cNvPr id="10" name="Shape 8"/>
          <p:cNvSpPr/>
          <p:nvPr/>
        </p:nvSpPr>
        <p:spPr>
          <a:xfrm>
            <a:off x="4295031" y="4689574"/>
            <a:ext cx="10182969" cy="19050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11" name="Text 9"/>
          <p:cNvSpPr/>
          <p:nvPr/>
        </p:nvSpPr>
        <p:spPr>
          <a:xfrm>
            <a:off x="4295031" y="4918174"/>
            <a:ext cx="10488458" cy="5381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CSS Modules</a:t>
            </a:r>
            <a:endParaRPr lang="en-US" sz="2400" dirty="0"/>
          </a:p>
        </p:txBody>
      </p:sp>
      <p:sp>
        <p:nvSpPr>
          <p:cNvPr id="12" name="Shape 10"/>
          <p:cNvSpPr/>
          <p:nvPr/>
        </p:nvSpPr>
        <p:spPr>
          <a:xfrm>
            <a:off x="1143000" y="5627787"/>
            <a:ext cx="3152031" cy="19050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13" name="Text 11"/>
          <p:cNvSpPr/>
          <p:nvPr/>
        </p:nvSpPr>
        <p:spPr>
          <a:xfrm>
            <a:off x="1143000" y="5856387"/>
            <a:ext cx="2484592" cy="5381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7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保存</a:t>
            </a:r>
            <a:endParaRPr lang="en-US" sz="2700" dirty="0"/>
          </a:p>
        </p:txBody>
      </p:sp>
      <p:sp>
        <p:nvSpPr>
          <p:cNvPr id="14" name="Shape 12"/>
          <p:cNvSpPr/>
          <p:nvPr/>
        </p:nvSpPr>
        <p:spPr>
          <a:xfrm>
            <a:off x="4295031" y="5627787"/>
            <a:ext cx="10182969" cy="19050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15" name="Text 13"/>
          <p:cNvSpPr/>
          <p:nvPr/>
        </p:nvSpPr>
        <p:spPr>
          <a:xfrm>
            <a:off x="4295031" y="5856387"/>
            <a:ext cx="10488458" cy="5381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3D6B2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localStorage</a:t>
            </a:r>
            <a:endParaRPr lang="en-US" sz="2400" dirty="0"/>
          </a:p>
        </p:txBody>
      </p:sp>
      <p:sp>
        <p:nvSpPr>
          <p:cNvPr id="16" name="Shape 14"/>
          <p:cNvSpPr/>
          <p:nvPr/>
        </p:nvSpPr>
        <p:spPr>
          <a:xfrm>
            <a:off x="1143000" y="6565999"/>
            <a:ext cx="3152031" cy="19050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17" name="Text 15"/>
          <p:cNvSpPr/>
          <p:nvPr/>
        </p:nvSpPr>
        <p:spPr>
          <a:xfrm>
            <a:off x="1143000" y="6794599"/>
            <a:ext cx="2484592" cy="5381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7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Lint</a:t>
            </a:r>
            <a:endParaRPr lang="en-US" sz="2700" dirty="0"/>
          </a:p>
        </p:txBody>
      </p:sp>
      <p:sp>
        <p:nvSpPr>
          <p:cNvPr id="18" name="Shape 16"/>
          <p:cNvSpPr/>
          <p:nvPr/>
        </p:nvSpPr>
        <p:spPr>
          <a:xfrm>
            <a:off x="4295031" y="6565999"/>
            <a:ext cx="10182969" cy="19050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19" name="Text 17"/>
          <p:cNvSpPr/>
          <p:nvPr/>
        </p:nvSpPr>
        <p:spPr>
          <a:xfrm>
            <a:off x="4295031" y="6794599"/>
            <a:ext cx="10488458" cy="5381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Oxlint</a:t>
            </a:r>
            <a:endParaRPr lang="en-US" sz="2400" dirty="0"/>
          </a:p>
        </p:txBody>
      </p:sp>
      <p:sp>
        <p:nvSpPr>
          <p:cNvPr id="20" name="Shape 18"/>
          <p:cNvSpPr/>
          <p:nvPr/>
        </p:nvSpPr>
        <p:spPr>
          <a:xfrm>
            <a:off x="1143000" y="8442424"/>
            <a:ext cx="3152031" cy="19050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21" name="Shape 19"/>
          <p:cNvSpPr/>
          <p:nvPr/>
        </p:nvSpPr>
        <p:spPr>
          <a:xfrm>
            <a:off x="1143000" y="7504212"/>
            <a:ext cx="3152031" cy="19050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22" name="Text 20"/>
          <p:cNvSpPr/>
          <p:nvPr/>
        </p:nvSpPr>
        <p:spPr>
          <a:xfrm>
            <a:off x="1143000" y="7732812"/>
            <a:ext cx="2484592" cy="5381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7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ホスティング</a:t>
            </a:r>
            <a:endParaRPr lang="en-US" sz="2700" dirty="0"/>
          </a:p>
        </p:txBody>
      </p:sp>
      <p:sp>
        <p:nvSpPr>
          <p:cNvPr id="23" name="Shape 21"/>
          <p:cNvSpPr/>
          <p:nvPr/>
        </p:nvSpPr>
        <p:spPr>
          <a:xfrm>
            <a:off x="4295031" y="8442424"/>
            <a:ext cx="10182969" cy="19050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24" name="Shape 22"/>
          <p:cNvSpPr/>
          <p:nvPr/>
        </p:nvSpPr>
        <p:spPr>
          <a:xfrm>
            <a:off x="4295031" y="7504212"/>
            <a:ext cx="10182969" cy="19050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25" name="Text 23"/>
          <p:cNvSpPr/>
          <p:nvPr/>
        </p:nvSpPr>
        <p:spPr>
          <a:xfrm>
            <a:off x="4295031" y="7732812"/>
            <a:ext cx="10488458" cy="5381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Vercel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24950" y="0"/>
            <a:ext cx="19050" cy="10287000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3" name="Text 1"/>
          <p:cNvSpPr/>
          <p:nvPr/>
        </p:nvSpPr>
        <p:spPr>
          <a:xfrm>
            <a:off x="857250" y="4057650"/>
            <a:ext cx="8151495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spc="288" kern="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機能で言えば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857250" y="4743450"/>
            <a:ext cx="7632763" cy="1524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4500" b="1" spc="-90" kern="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既製品に勝っているところは、何もない。</a:t>
            </a:r>
            <a:endParaRPr lang="en-US" sz="4500" dirty="0"/>
          </a:p>
        </p:txBody>
      </p:sp>
      <p:sp>
        <p:nvSpPr>
          <p:cNvPr id="5" name="Text 3"/>
          <p:cNvSpPr/>
          <p:nvPr/>
        </p:nvSpPr>
        <p:spPr>
          <a:xfrm>
            <a:off x="10001250" y="4057650"/>
            <a:ext cx="817245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spc="288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それでも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0001250" y="4743450"/>
            <a:ext cx="7652385" cy="1524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4500" b="1" spc="-90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好きな見た目だと、 </a:t>
            </a:r>
            <a:pPr algn="l" indent="0" marL="0">
              <a:lnSpc>
                <a:spcPct val="130000"/>
              </a:lnSpc>
              <a:buNone/>
            </a:pPr>
            <a:r>
              <a:rPr lang="en-US" sz="4500" b="1" spc="-90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不思議と開きたくなる。</a:t>
            </a:r>
            <a:endParaRPr lang="en-US" sz="4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969680" y="3325713"/>
            <a:ext cx="8348565" cy="20496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6600" b="1" spc="-198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誰でも触れます。 よかったら、どうぞ。</a:t>
            </a:r>
            <a:endParaRPr lang="en-US" sz="6600" dirty="0"/>
          </a:p>
        </p:txBody>
      </p:sp>
      <p:sp>
        <p:nvSpPr>
          <p:cNvPr id="3" name="Shape 1"/>
          <p:cNvSpPr/>
          <p:nvPr/>
        </p:nvSpPr>
        <p:spPr>
          <a:xfrm>
            <a:off x="8572500" y="5870674"/>
            <a:ext cx="1143000" cy="57150"/>
          </a:xfrm>
          <a:prstGeom prst="roundRect">
            <a:avLst>
              <a:gd name="adj" fmla="val 50000"/>
            </a:avLst>
          </a:prstGeom>
          <a:solidFill>
            <a:srgbClr val="3D6B24"/>
          </a:solidFill>
          <a:ln/>
        </p:spPr>
      </p:sp>
      <p:sp>
        <p:nvSpPr>
          <p:cNvPr id="4" name="Text 2"/>
          <p:cNvSpPr/>
          <p:nvPr/>
        </p:nvSpPr>
        <p:spPr>
          <a:xfrm>
            <a:off x="6157671" y="6461224"/>
            <a:ext cx="5972584" cy="5381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3450" b="1" spc="-34" kern="0" dirty="0">
                <a:solidFill>
                  <a:srgbClr val="3D6B2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kiri-eosin.vercel.app</a:t>
            </a:r>
            <a:endParaRPr lang="en-US" sz="34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2026-06-21T08:35:45Z</dcterms:created>
  <dcterms:modified xsi:type="dcterms:W3CDTF">2026-06-21T08:35:45Z</dcterms:modified>
</cp:coreProperties>
</file>