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ずっと欲しかった個人ブログをついに作った、という導入。サブタイトルで『ほぼ100%AIで自作した』という今日の主役を一言で予告する。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技術的に難しかったわけではなく、単に腰が重かった。AIなら一瞬で出来そう、という気づきが着手のきっかけになった、という転換を語る。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自前ブログを選んだ3つの理由。気軽に出したい／既存プラットフォームだと炎上や誤読が怖くて構えてしまう／でも誰にも見られないのは寂しい。だからリンクでたどり着ける自分の場所。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今日の主役。このブログは、ほぼ100%をAIで開発した。Claude Code と spec-kit を使ったSpec駆動開発で。ここを一番強く言い切る。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従来の個人開発では環境構築から実装まで重く、面倒が勝って止まっていた。AIとの対話で仕様から実装まで一気に進められたことで、その壁が消えた。使ってみたい技術を試しながら作れたのも大きい。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どう作ったか。spec-kitのワークフローに沿って、4つのスラッシュコマンドで仕様→設計→タスク分割→実装と進める。各ステップが成果物（md）を残すのがポイント。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なぜこの型が効くのか。仕様書・設計書が先にあることで、AIへ具体的な指示が出しやすく、実装の意図を最後までブレさせずに保てた。ここが体験としての学び。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技術はあえてシンプルに。Astroの静的サイトに、記事はすべてマークダウンファイルで管理。frontmatterでメタデータ、UUIDベースのURL。検索はPagefind、配信はCloudflare Pages。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まとめ。気軽に書ける場所ができたので、技術から趣味まで、構えずにアウトプットしていく。前向きなクロージング。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32402" y="3055218"/>
            <a:ext cx="4623197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800" spc="324" kern="0" dirty="0">
                <a:solidFill>
                  <a:srgbClr val="6B72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write-down ・ 2025.12.27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3330625" y="3855318"/>
            <a:ext cx="11626751" cy="114753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12000"/>
              </a:lnSpc>
              <a:buNone/>
            </a:pPr>
            <a:r>
              <a:rPr lang="en-US" sz="7800" b="1" spc="-234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個人ブログを作りました</a:t>
            </a:r>
            <a:endParaRPr lang="en-US" sz="7800" dirty="0"/>
          </a:p>
        </p:txBody>
      </p:sp>
      <p:sp>
        <p:nvSpPr>
          <p:cNvPr id="4" name="Text 2"/>
          <p:cNvSpPr/>
          <p:nvPr/>
        </p:nvSpPr>
        <p:spPr>
          <a:xfrm>
            <a:off x="3748087" y="5383857"/>
            <a:ext cx="10791825" cy="1295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3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面倒で諦めていた個人ブログを、</a:t>
            </a:r>
            <a:pPr algn="ctr" indent="0" marL="0">
              <a:lnSpc>
                <a:spcPct val="160000"/>
              </a:lnSpc>
              <a:buNone/>
            </a:pPr>
            <a:r>
              <a:rPr lang="en-US" sz="30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Spec駆動開発 × AI </a:t>
            </a:r>
            <a:pPr algn="ctr" indent="0" marL="0">
              <a:lnSpc>
                <a:spcPct val="160000"/>
              </a:lnSpc>
              <a:buNone/>
            </a:pPr>
            <a:r>
              <a:rPr lang="en-US" sz="3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でほぼ100%自作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8648700" y="7174557"/>
            <a:ext cx="990600" cy="57150"/>
          </a:xfrm>
          <a:prstGeom prst="rect">
            <a:avLst/>
          </a:prstGeom>
          <a:solidFill>
            <a:srgbClr val="3D6B24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3322290"/>
            <a:ext cx="3859976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18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なぜ、ずっと作らなかったのか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143000" y="4122390"/>
            <a:ext cx="16200016" cy="11277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6600" b="1" spc="-132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欲しかった。でも、</a:t>
            </a:r>
            <a:pPr algn="l" indent="0" marL="0">
              <a:lnSpc>
                <a:spcPct val="130000"/>
              </a:lnSpc>
              <a:buNone/>
            </a:pPr>
            <a:r>
              <a:rPr lang="en-US" sz="6600" b="1" spc="-132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面倒</a:t>
            </a:r>
            <a:pPr algn="l" indent="0" marL="0">
              <a:lnSpc>
                <a:spcPct val="130000"/>
              </a:lnSpc>
              <a:buNone/>
            </a:pPr>
            <a:r>
              <a:rPr lang="en-US" sz="6600" b="1" spc="-132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が勝っていた。</a:t>
            </a:r>
            <a:endParaRPr lang="en-US" sz="6600" dirty="0"/>
          </a:p>
        </p:txBody>
      </p:sp>
      <p:sp>
        <p:nvSpPr>
          <p:cNvPr id="4" name="Text 2"/>
          <p:cNvSpPr/>
          <p:nvPr/>
        </p:nvSpPr>
        <p:spPr>
          <a:xfrm>
            <a:off x="1143000" y="5745435"/>
            <a:ext cx="10993865" cy="1257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3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技術ではなく、腰の重さが壁だった。 </a:t>
            </a:r>
            <a:pPr algn="l" indent="0" marL="0">
              <a:lnSpc>
                <a:spcPct val="160000"/>
              </a:lnSpc>
              <a:buNone/>
            </a:pPr>
            <a:r>
              <a:rPr lang="en-US" sz="3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「AIを使えば一瞬で出来そう」</a:t>
            </a:r>
            <a:pPr algn="l" indent="0" marL="0">
              <a:lnSpc>
                <a:spcPct val="160000"/>
              </a:lnSpc>
              <a:buNone/>
            </a:pPr>
            <a:r>
              <a:rPr lang="en-US" sz="3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—— それが、着手のきっかけ。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1047750"/>
            <a:ext cx="176022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18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なぜ自前のブログか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143000" y="1619250"/>
            <a:ext cx="17602200" cy="8152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100" b="1" spc="-102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気軽に書ける場所が欲しかった</a:t>
            </a:r>
            <a:endParaRPr lang="en-US" sz="5100" dirty="0"/>
          </a:p>
        </p:txBody>
      </p:sp>
      <p:sp>
        <p:nvSpPr>
          <p:cNvPr id="4" name="Shape 2"/>
          <p:cNvSpPr/>
          <p:nvPr/>
        </p:nvSpPr>
        <p:spPr>
          <a:xfrm>
            <a:off x="1143000" y="2929830"/>
            <a:ext cx="16002000" cy="9525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5" name="Text 3"/>
          <p:cNvSpPr/>
          <p:nvPr/>
        </p:nvSpPr>
        <p:spPr>
          <a:xfrm>
            <a:off x="1143000" y="3406080"/>
            <a:ext cx="914400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3D6B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</a:t>
            </a:r>
            <a:endParaRPr lang="en-US" sz="2250" dirty="0"/>
          </a:p>
        </p:txBody>
      </p:sp>
      <p:sp>
        <p:nvSpPr>
          <p:cNvPr id="6" name="Text 4"/>
          <p:cNvSpPr/>
          <p:nvPr/>
        </p:nvSpPr>
        <p:spPr>
          <a:xfrm>
            <a:off x="2362200" y="3263205"/>
            <a:ext cx="6480743" cy="581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8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気軽にアウトプット</a:t>
            </a:r>
            <a:endParaRPr lang="en-US" sz="2850" dirty="0"/>
          </a:p>
        </p:txBody>
      </p:sp>
      <p:sp>
        <p:nvSpPr>
          <p:cNvPr id="7" name="Text 5"/>
          <p:cNvSpPr/>
          <p:nvPr/>
        </p:nvSpPr>
        <p:spPr>
          <a:xfrm>
            <a:off x="8634785" y="3310830"/>
            <a:ext cx="9361237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日々の開発で学んだこと・考えを、構えずに書き留めたい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1143000" y="4129980"/>
            <a:ext cx="16002000" cy="9525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9" name="Text 7"/>
          <p:cNvSpPr/>
          <p:nvPr/>
        </p:nvSpPr>
        <p:spPr>
          <a:xfrm>
            <a:off x="1143000" y="4606230"/>
            <a:ext cx="914400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3D6B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</a:t>
            </a:r>
            <a:endParaRPr lang="en-US" sz="2250" dirty="0"/>
          </a:p>
        </p:txBody>
      </p:sp>
      <p:sp>
        <p:nvSpPr>
          <p:cNvPr id="10" name="Text 8"/>
          <p:cNvSpPr/>
          <p:nvPr/>
        </p:nvSpPr>
        <p:spPr>
          <a:xfrm>
            <a:off x="2362200" y="4463355"/>
            <a:ext cx="6480743" cy="581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8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既存サービスへの懸念</a:t>
            </a:r>
            <a:endParaRPr lang="en-US" sz="2850" dirty="0"/>
          </a:p>
        </p:txBody>
      </p:sp>
      <p:sp>
        <p:nvSpPr>
          <p:cNvPr id="11" name="Text 9"/>
          <p:cNvSpPr/>
          <p:nvPr/>
        </p:nvSpPr>
        <p:spPr>
          <a:xfrm>
            <a:off x="8634785" y="4510980"/>
            <a:ext cx="9361237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炎上や誤読を気にすると、見栄えを優先して気軽に書けない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1143000" y="6530280"/>
            <a:ext cx="16002000" cy="9525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13" name="Shape 11"/>
          <p:cNvSpPr/>
          <p:nvPr/>
        </p:nvSpPr>
        <p:spPr>
          <a:xfrm>
            <a:off x="1143000" y="5330130"/>
            <a:ext cx="16002000" cy="9525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14" name="Text 12"/>
          <p:cNvSpPr/>
          <p:nvPr/>
        </p:nvSpPr>
        <p:spPr>
          <a:xfrm>
            <a:off x="1143000" y="5806380"/>
            <a:ext cx="914400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3D6B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</a:t>
            </a:r>
            <a:endParaRPr lang="en-US" sz="2250" dirty="0"/>
          </a:p>
        </p:txBody>
      </p:sp>
      <p:sp>
        <p:nvSpPr>
          <p:cNvPr id="15" name="Text 13"/>
          <p:cNvSpPr/>
          <p:nvPr/>
        </p:nvSpPr>
        <p:spPr>
          <a:xfrm>
            <a:off x="2362200" y="5663505"/>
            <a:ext cx="6480743" cy="581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8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でも、届けたい</a:t>
            </a:r>
            <a:endParaRPr lang="en-US" sz="2850" dirty="0"/>
          </a:p>
        </p:txBody>
      </p:sp>
      <p:sp>
        <p:nvSpPr>
          <p:cNvPr id="16" name="Text 14"/>
          <p:cNvSpPr/>
          <p:nvPr/>
        </p:nvSpPr>
        <p:spPr>
          <a:xfrm>
            <a:off x="8634785" y="5711130"/>
            <a:ext cx="9361237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死蔵させず、リンクからたどり着いた人に読んでもらう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48412" y="3492847"/>
            <a:ext cx="9991176" cy="2415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7200" b="1" spc="-216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このブログは、 </a:t>
            </a:r>
            <a:pPr algn="ctr" indent="0" marL="0">
              <a:lnSpc>
                <a:spcPct val="130000"/>
              </a:lnSpc>
              <a:buNone/>
            </a:pPr>
            <a:r>
              <a:rPr lang="en-US" sz="7200" b="1" spc="-216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ほぼ100% AI </a:t>
            </a:r>
            <a:pPr algn="ctr" indent="0" marL="0">
              <a:lnSpc>
                <a:spcPct val="130000"/>
              </a:lnSpc>
              <a:buNone/>
            </a:pPr>
            <a:r>
              <a:rPr lang="en-US" sz="7200" b="1" spc="-216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で作った。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6480263" y="6441728"/>
            <a:ext cx="5327399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400" spc="144" kern="0" dirty="0">
                <a:solidFill>
                  <a:srgbClr val="6B72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Claude Code × spec-kit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1047750"/>
            <a:ext cx="176022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18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何が変わったか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143000" y="1619250"/>
            <a:ext cx="17602200" cy="8152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100" b="1" spc="-102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着手の壁が、消えた</a:t>
            </a:r>
            <a:endParaRPr lang="en-US" sz="5100" dirty="0"/>
          </a:p>
        </p:txBody>
      </p:sp>
      <p:sp>
        <p:nvSpPr>
          <p:cNvPr id="4" name="Text 2"/>
          <p:cNvSpPr/>
          <p:nvPr/>
        </p:nvSpPr>
        <p:spPr>
          <a:xfrm>
            <a:off x="1143000" y="2929830"/>
            <a:ext cx="8465820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spc="180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／ 従来の個人開発</a:t>
            </a:r>
            <a:endParaRPr lang="en-US" sz="2250" dirty="0"/>
          </a:p>
        </p:txBody>
      </p:sp>
      <p:sp>
        <p:nvSpPr>
          <p:cNvPr id="5" name="Text 3"/>
          <p:cNvSpPr/>
          <p:nvPr/>
        </p:nvSpPr>
        <p:spPr>
          <a:xfrm>
            <a:off x="1143000" y="3625155"/>
            <a:ext cx="8465820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7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「いつか作りたい」で止まる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1143000" y="4406205"/>
            <a:ext cx="8465820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7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設計・環境構築・実装が重い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1143000" y="5187255"/>
            <a:ext cx="8465820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7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結局、面倒が勝つ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9448800" y="2929830"/>
            <a:ext cx="9525" cy="2771775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9" name="Text 7"/>
          <p:cNvSpPr/>
          <p:nvPr/>
        </p:nvSpPr>
        <p:spPr>
          <a:xfrm>
            <a:off x="10067925" y="2929830"/>
            <a:ext cx="7784783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spc="18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／ Spec駆動 × AI</a:t>
            </a:r>
            <a:endParaRPr lang="en-US" sz="2250" dirty="0"/>
          </a:p>
        </p:txBody>
      </p:sp>
      <p:sp>
        <p:nvSpPr>
          <p:cNvPr id="10" name="Text 8"/>
          <p:cNvSpPr/>
          <p:nvPr/>
        </p:nvSpPr>
        <p:spPr>
          <a:xfrm>
            <a:off x="10067925" y="3625155"/>
            <a:ext cx="7784783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7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対話で仕様から実装まで</a:t>
            </a:r>
            <a:endParaRPr lang="en-US" sz="2700" dirty="0"/>
          </a:p>
        </p:txBody>
      </p:sp>
      <p:sp>
        <p:nvSpPr>
          <p:cNvPr id="11" name="Text 9"/>
          <p:cNvSpPr/>
          <p:nvPr/>
        </p:nvSpPr>
        <p:spPr>
          <a:xfrm>
            <a:off x="10067925" y="4406205"/>
            <a:ext cx="7784783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7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使ってみたい技術を試しながら</a:t>
            </a:r>
            <a:endParaRPr lang="en-US" sz="2700" dirty="0"/>
          </a:p>
        </p:txBody>
      </p:sp>
      <p:sp>
        <p:nvSpPr>
          <p:cNvPr id="12" name="Text 10"/>
          <p:cNvSpPr/>
          <p:nvPr/>
        </p:nvSpPr>
        <p:spPr>
          <a:xfrm>
            <a:off x="10067925" y="5187255"/>
            <a:ext cx="7784783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7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一気に形になる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914400"/>
            <a:ext cx="176022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18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どう作ったか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143000" y="1485900"/>
            <a:ext cx="17602200" cy="8152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100" b="1" spc="-102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Spec駆動開発という型</a:t>
            </a:r>
            <a:endParaRPr lang="en-US" sz="5100" dirty="0"/>
          </a:p>
        </p:txBody>
      </p:sp>
      <p:sp>
        <p:nvSpPr>
          <p:cNvPr id="4" name="Text 2"/>
          <p:cNvSpPr/>
          <p:nvPr/>
        </p:nvSpPr>
        <p:spPr>
          <a:xfrm>
            <a:off x="1143000" y="2453580"/>
            <a:ext cx="17602200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spec-kit のワークフロー：仕様 → 設計 → 分割 → 実装の4コマンド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143000" y="3310830"/>
            <a:ext cx="16002000" cy="3825180"/>
          </a:xfrm>
          <a:prstGeom prst="roundRect">
            <a:avLst>
              <a:gd name="adj" fmla="val 4482"/>
            </a:avLst>
          </a:prstGeom>
          <a:solidFill>
            <a:srgbClr val="282C34"/>
          </a:solidFill>
          <a:ln/>
          <a:effectLst>
            <a:outerShdw sx="100000" sy="100000" kx="0" ky="0" algn="bl" rotWithShape="0" blurRad="571500" dist="228600" dir="5400000">
              <a:srgbClr val="1A1A1A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714500" y="3806130"/>
            <a:ext cx="133350" cy="133350"/>
          </a:xfrm>
          <a:prstGeom prst="ellipse">
            <a:avLst/>
          </a:prstGeom>
          <a:solidFill>
            <a:srgbClr val="E06C75"/>
          </a:solidFill>
          <a:ln/>
        </p:spPr>
      </p:sp>
      <p:sp>
        <p:nvSpPr>
          <p:cNvPr id="7" name="Shape 5"/>
          <p:cNvSpPr/>
          <p:nvPr/>
        </p:nvSpPr>
        <p:spPr>
          <a:xfrm>
            <a:off x="1943100" y="3806130"/>
            <a:ext cx="133350" cy="133350"/>
          </a:xfrm>
          <a:prstGeom prst="ellipse">
            <a:avLst/>
          </a:prstGeom>
          <a:solidFill>
            <a:srgbClr val="E5C07B"/>
          </a:solidFill>
          <a:ln/>
        </p:spPr>
      </p:sp>
      <p:sp>
        <p:nvSpPr>
          <p:cNvPr id="8" name="Shape 6"/>
          <p:cNvSpPr/>
          <p:nvPr/>
        </p:nvSpPr>
        <p:spPr>
          <a:xfrm>
            <a:off x="2171700" y="3806130"/>
            <a:ext cx="133350" cy="133350"/>
          </a:xfrm>
          <a:prstGeom prst="ellipse">
            <a:avLst/>
          </a:prstGeom>
          <a:solidFill>
            <a:srgbClr val="98C379"/>
          </a:solidFill>
          <a:ln/>
        </p:spPr>
      </p:sp>
      <p:sp>
        <p:nvSpPr>
          <p:cNvPr id="9" name="Text 7"/>
          <p:cNvSpPr/>
          <p:nvPr/>
        </p:nvSpPr>
        <p:spPr>
          <a:xfrm>
            <a:off x="1714500" y="4320480"/>
            <a:ext cx="3633401" cy="4038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/speckit.specify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5474791" y="4320480"/>
            <a:ext cx="2750671" cy="4038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仕様書をつくる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8432602" y="4320480"/>
            <a:ext cx="2018556" cy="4038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 spec.md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714500" y="4971976"/>
            <a:ext cx="3633401" cy="4038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/speckit.plan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5474791" y="4971976"/>
            <a:ext cx="2750671" cy="4038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技術選定と設計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8432602" y="4971976"/>
            <a:ext cx="2018556" cy="4038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 plan.md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1714500" y="5623471"/>
            <a:ext cx="3633401" cy="4038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/speckit.tasks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74791" y="5623471"/>
            <a:ext cx="2750671" cy="4038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タスクに分割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8432602" y="5623471"/>
            <a:ext cx="2018556" cy="4038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 tasks.md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1714500" y="6274966"/>
            <a:ext cx="3633401" cy="4038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/speckit.implement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5474791" y="6274966"/>
            <a:ext cx="2750671" cy="4038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実装する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8432602" y="6274966"/>
            <a:ext cx="2018556" cy="4038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 code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73935" y="3558555"/>
            <a:ext cx="9940129" cy="2095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6000" b="1" spc="-12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仕様と設計があるほど、 </a:t>
            </a:r>
            <a:pPr algn="ctr" indent="0" marL="0">
              <a:lnSpc>
                <a:spcPct val="135000"/>
              </a:lnSpc>
              <a:buNone/>
            </a:pPr>
            <a:r>
              <a:rPr lang="en-US" sz="6000" b="1" spc="-12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AIへの指示は具体的</a:t>
            </a:r>
            <a:pPr algn="ctr" indent="0" marL="0">
              <a:lnSpc>
                <a:spcPct val="135000"/>
              </a:lnSpc>
              <a:buNone/>
            </a:pPr>
            <a:r>
              <a:rPr lang="en-US" sz="6000" b="1" spc="-12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になる。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5560695" y="6149355"/>
            <a:ext cx="7166610" cy="6171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2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実装の意図を、最後までブレさせない。</a:t>
            </a:r>
            <a:endParaRPr lang="en-US" sz="2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1047750"/>
            <a:ext cx="176022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18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技術構成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143000" y="1619250"/>
            <a:ext cx="17602200" cy="8152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100" b="1" spc="-102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シンプルな静的構成</a:t>
            </a:r>
            <a:endParaRPr lang="en-US" sz="5100" dirty="0"/>
          </a:p>
        </p:txBody>
      </p:sp>
      <p:sp>
        <p:nvSpPr>
          <p:cNvPr id="4" name="Shape 2"/>
          <p:cNvSpPr/>
          <p:nvPr/>
        </p:nvSpPr>
        <p:spPr>
          <a:xfrm>
            <a:off x="1143000" y="2929830"/>
            <a:ext cx="16002000" cy="9525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5" name="Text 3"/>
          <p:cNvSpPr/>
          <p:nvPr/>
        </p:nvSpPr>
        <p:spPr>
          <a:xfrm>
            <a:off x="1143000" y="3263205"/>
            <a:ext cx="3143250" cy="581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8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土台</a:t>
            </a:r>
            <a:endParaRPr lang="en-US" sz="2850" dirty="0"/>
          </a:p>
        </p:txBody>
      </p:sp>
      <p:sp>
        <p:nvSpPr>
          <p:cNvPr id="6" name="Text 4"/>
          <p:cNvSpPr/>
          <p:nvPr/>
        </p:nvSpPr>
        <p:spPr>
          <a:xfrm>
            <a:off x="4457700" y="3291780"/>
            <a:ext cx="1395603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5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Astro（静的サイトジェネレーター）・ TypeScript</a:t>
            </a:r>
            <a:endParaRPr lang="en-US" sz="2550" dirty="0"/>
          </a:p>
        </p:txBody>
      </p:sp>
      <p:sp>
        <p:nvSpPr>
          <p:cNvPr id="7" name="Shape 5"/>
          <p:cNvSpPr/>
          <p:nvPr/>
        </p:nvSpPr>
        <p:spPr>
          <a:xfrm>
            <a:off x="1143000" y="4129980"/>
            <a:ext cx="16002000" cy="9525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8" name="Text 6"/>
          <p:cNvSpPr/>
          <p:nvPr/>
        </p:nvSpPr>
        <p:spPr>
          <a:xfrm>
            <a:off x="1143000" y="4463355"/>
            <a:ext cx="3143250" cy="581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8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記事</a:t>
            </a:r>
            <a:endParaRPr lang="en-US" sz="2850" dirty="0"/>
          </a:p>
        </p:txBody>
      </p:sp>
      <p:sp>
        <p:nvSpPr>
          <p:cNvPr id="9" name="Text 7"/>
          <p:cNvSpPr/>
          <p:nvPr/>
        </p:nvSpPr>
        <p:spPr>
          <a:xfrm>
            <a:off x="4457700" y="4491930"/>
            <a:ext cx="1395603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5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マークダウンファイル ・ frontmatter ・ UUIDベースのURL</a:t>
            </a:r>
            <a:endParaRPr lang="en-US" sz="2550" dirty="0"/>
          </a:p>
        </p:txBody>
      </p:sp>
      <p:sp>
        <p:nvSpPr>
          <p:cNvPr id="10" name="Shape 8"/>
          <p:cNvSpPr/>
          <p:nvPr/>
        </p:nvSpPr>
        <p:spPr>
          <a:xfrm>
            <a:off x="1143000" y="6530280"/>
            <a:ext cx="16002000" cy="9525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11" name="Shape 9"/>
          <p:cNvSpPr/>
          <p:nvPr/>
        </p:nvSpPr>
        <p:spPr>
          <a:xfrm>
            <a:off x="1143000" y="5330130"/>
            <a:ext cx="16002000" cy="9525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12" name="Text 10"/>
          <p:cNvSpPr/>
          <p:nvPr/>
        </p:nvSpPr>
        <p:spPr>
          <a:xfrm>
            <a:off x="1143000" y="5663505"/>
            <a:ext cx="3143250" cy="581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8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検索・配信</a:t>
            </a:r>
            <a:endParaRPr lang="en-US" sz="2850" dirty="0"/>
          </a:p>
        </p:txBody>
      </p:sp>
      <p:sp>
        <p:nvSpPr>
          <p:cNvPr id="13" name="Text 11"/>
          <p:cNvSpPr/>
          <p:nvPr/>
        </p:nvSpPr>
        <p:spPr>
          <a:xfrm>
            <a:off x="4457700" y="5692080"/>
            <a:ext cx="1395603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5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Pagefind 全文検索 ・ Cloudflare Pages</a:t>
            </a:r>
            <a:endParaRPr lang="en-US" sz="25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648700" y="3766170"/>
            <a:ext cx="990600" cy="57150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3" name="Text 1"/>
          <p:cNvSpPr/>
          <p:nvPr/>
        </p:nvSpPr>
        <p:spPr>
          <a:xfrm>
            <a:off x="2832698" y="4356720"/>
            <a:ext cx="12622604" cy="11277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6600" b="1" spc="-132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これから、</a:t>
            </a:r>
            <a:pPr algn="ctr" indent="0" marL="0">
              <a:lnSpc>
                <a:spcPct val="130000"/>
              </a:lnSpc>
              <a:buNone/>
            </a:pPr>
            <a:r>
              <a:rPr lang="en-US" sz="6600" b="1" spc="-132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気軽に</a:t>
            </a:r>
            <a:pPr algn="ctr" indent="0" marL="0">
              <a:lnSpc>
                <a:spcPct val="130000"/>
              </a:lnSpc>
              <a:buNone/>
            </a:pPr>
            <a:r>
              <a:rPr lang="en-US" sz="6600" b="1" spc="-132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書いていく。</a:t>
            </a:r>
            <a:endParaRPr lang="en-US" sz="6600" dirty="0"/>
          </a:p>
        </p:txBody>
      </p:sp>
      <p:sp>
        <p:nvSpPr>
          <p:cNvPr id="4" name="Text 2"/>
          <p:cNvSpPr/>
          <p:nvPr/>
        </p:nvSpPr>
        <p:spPr>
          <a:xfrm>
            <a:off x="5176465" y="5941665"/>
            <a:ext cx="7935069" cy="6171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2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技術から趣味まで。構えずに、書き留める。</a:t>
            </a:r>
            <a:endParaRPr lang="en-US" sz="2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2026-06-21T08:31:44Z</dcterms:created>
  <dcterms:modified xsi:type="dcterms:W3CDTF">2026-06-21T08:31:44Z</dcterms:modified>
</cp:coreProperties>
</file>